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1902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05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08645A2-C90D-42E2-9495-06AB81D83AC0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A3B5111-1072-4749-82B2-DCED870D3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8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A1C37705-BF3B-456A-8253-5D4B2434E6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498D9F7F-AEB8-4B20-A46A-F57C98596F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30C0C710-7749-45C8-A81B-49A51C0314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C75B7631-744C-4C74-B6F6-1C36487F56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7555D8-0FAC-47D3-B6AA-0847704DEF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77AA5BA0-8408-4385-B506-8EF2450CAC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D97D1927-0C62-44FB-871A-2A894A12B9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F58315D2-DE85-4E0C-A76E-9C29804B3A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" name="Rounded Rectangle 2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04178E70-11C7-4092-947C-C012F9C74B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FB0C168C-A657-45F7-8713-9C783FF387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026DC6FA-36DE-44D8-BD82-8D731CB2A9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rgbClr val="564B3C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9010331-06CC-405A-9413-CE8D8273AB30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564B3C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rgbClr val="564B3C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3C09881-E9B1-4820-B991-D4A2C06E5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0" y="228600"/>
            <a:ext cx="9144000" cy="5943600"/>
          </a:xfrm>
        </p:spPr>
        <p:txBody>
          <a:bodyPr/>
          <a:lstStyle/>
          <a:p>
            <a:pPr algn="r">
              <a:buFont typeface="Wingdings" pitchFamily="2" charset="2"/>
              <a:buNone/>
            </a:pPr>
            <a:r>
              <a:rPr lang="en-US" altLang="zh-TW" sz="1800" smtClean="0">
                <a:ea typeface="華康儷中黑"/>
                <a:cs typeface="華康儷中黑"/>
              </a:rPr>
              <a:t>[ C.1 ]</a:t>
            </a:r>
          </a:p>
          <a:p>
            <a:r>
              <a:rPr lang="zh-TW" altLang="en-US" sz="4800" b="1" smtClean="0">
                <a:solidFill>
                  <a:srgbClr val="CC00CC"/>
                </a:solidFill>
                <a:ea typeface="華康儷中黑"/>
                <a:cs typeface="華康儷中黑"/>
              </a:rPr>
              <a:t>         </a:t>
            </a:r>
          </a:p>
          <a:p>
            <a:pPr>
              <a:buFont typeface="Wingdings" pitchFamily="2" charset="2"/>
              <a:buNone/>
            </a:pPr>
            <a:r>
              <a:rPr lang="en-US" altLang="zh-TW" sz="4000" b="1" smtClean="0">
                <a:solidFill>
                  <a:srgbClr val="CC00CC"/>
                </a:solidFill>
                <a:ea typeface="新細明體" pitchFamily="18" charset="-120"/>
              </a:rPr>
              <a:t>   </a:t>
            </a:r>
          </a:p>
          <a:p>
            <a:r>
              <a:rPr lang="zh-TW" altLang="en-US" sz="4800" b="1" smtClean="0">
                <a:solidFill>
                  <a:srgbClr val="CC00CC"/>
                </a:solidFill>
                <a:ea typeface="華康儷中黑"/>
                <a:cs typeface="華康儷中黑"/>
              </a:rPr>
              <a:t> </a:t>
            </a:r>
            <a:r>
              <a:rPr lang="en-US" altLang="zh-TW" sz="3600" b="1" smtClean="0">
                <a:solidFill>
                  <a:srgbClr val="CC00CC"/>
                </a:solidFill>
                <a:ea typeface="華康儷中黑"/>
                <a:cs typeface="華康儷中黑"/>
              </a:rPr>
              <a:t>S#87</a:t>
            </a:r>
            <a:r>
              <a:rPr lang="zh-TW" altLang="en-US" sz="4800" b="1" smtClean="0">
                <a:solidFill>
                  <a:srgbClr val="CC00CC"/>
                </a:solidFill>
                <a:ea typeface="華康儷中黑"/>
                <a:cs typeface="華康儷中黑"/>
              </a:rPr>
              <a:t> </a:t>
            </a:r>
            <a:r>
              <a:rPr lang="zh-TW" altLang="en-US" sz="6600" b="1" smtClean="0">
                <a:solidFill>
                  <a:srgbClr val="CC00CC"/>
                </a:solidFill>
                <a:ea typeface="華康儷中黑"/>
                <a:cs typeface="華康儷中黑"/>
              </a:rPr>
              <a:t>豈可空手回天府</a:t>
            </a:r>
          </a:p>
          <a:p>
            <a:pPr>
              <a:buFont typeface="Wingdings" pitchFamily="2" charset="2"/>
              <a:buNone/>
            </a:pPr>
            <a:r>
              <a:rPr lang="en-US" altLang="zh-TW" sz="4000" b="1" smtClean="0">
                <a:solidFill>
                  <a:srgbClr val="CC00CC"/>
                </a:solidFill>
                <a:ea typeface="新細明體" pitchFamily="18" charset="-120"/>
              </a:rPr>
              <a:t>     </a:t>
            </a:r>
            <a:r>
              <a:rPr lang="zh-CN" altLang="en-US" sz="4000" b="1" smtClean="0">
                <a:solidFill>
                  <a:srgbClr val="CC00CC"/>
                </a:solidFill>
                <a:ea typeface="新細明體" pitchFamily="18" charset="-120"/>
              </a:rPr>
              <a:t> </a:t>
            </a:r>
            <a:r>
              <a:rPr lang="en-US" altLang="zh-TW" sz="4800" b="1" smtClean="0">
                <a:solidFill>
                  <a:srgbClr val="CC00CC"/>
                </a:solidFill>
                <a:ea typeface="新細明體" pitchFamily="18" charset="-120"/>
              </a:rPr>
              <a:t>Must I empty-handed go?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Garamond" pitchFamily="18" charset="0"/>
              </a:rPr>
              <a:t>Must I Go Empty-Handed </a:t>
            </a:r>
            <a:r>
              <a:rPr lang="zh-TW" altLang="en-US">
                <a:latin typeface="Garamond" pitchFamily="18" charset="0"/>
              </a:rPr>
              <a:t>豈可空手回天府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13316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331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962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3318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5943600"/>
          </a:xfrm>
        </p:spPr>
        <p:txBody>
          <a:bodyPr/>
          <a:lstStyle/>
          <a:p>
            <a:pPr algn="r">
              <a:buFont typeface="Wingdings" pitchFamily="2" charset="2"/>
              <a:buNone/>
            </a:pPr>
            <a:r>
              <a:rPr lang="en-US" altLang="zh-TW" sz="1800" smtClean="0">
                <a:ea typeface="華康儷中黑"/>
                <a:cs typeface="華康儷中黑"/>
              </a:rPr>
              <a:t>[ 1.1 ]</a:t>
            </a:r>
          </a:p>
          <a:p>
            <a:r>
              <a:rPr lang="zh-TW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         </a:t>
            </a:r>
            <a:r>
              <a:rPr lang="zh-CN" altLang="en-US" sz="4400" b="1" smtClean="0">
                <a:solidFill>
                  <a:srgbClr val="CC00CC"/>
                </a:solidFill>
                <a:ea typeface="華康儷中黑"/>
                <a:cs typeface="華康儷中黑"/>
              </a:rPr>
              <a:t>主若今日接我灵魂，</a:t>
            </a:r>
            <a:endParaRPr lang="zh-TW" altLang="en-US" sz="4400" b="1" smtClean="0">
              <a:solidFill>
                <a:srgbClr val="CC00CC"/>
              </a:solidFill>
              <a:ea typeface="華康儷中黑"/>
              <a:cs typeface="華康儷中黑"/>
            </a:endParaRPr>
          </a:p>
          <a:p>
            <a:pPr>
              <a:buFont typeface="Wingdings" pitchFamily="2" charset="2"/>
              <a:buNone/>
            </a:pPr>
            <a:r>
              <a:rPr lang="en-US" altLang="zh-TW" sz="3200" b="1" smtClean="0">
                <a:solidFill>
                  <a:srgbClr val="CC00CC"/>
                </a:solidFill>
                <a:ea typeface="新細明體" pitchFamily="18" charset="-120"/>
              </a:rPr>
              <a:t>   </a:t>
            </a:r>
            <a:r>
              <a:rPr lang="zh-CN" altLang="en-US" sz="3200" b="1" smtClean="0">
                <a:solidFill>
                  <a:srgbClr val="CC00CC"/>
                </a:solidFill>
                <a:ea typeface="新細明體" pitchFamily="18" charset="-120"/>
              </a:rPr>
              <a:t>  </a:t>
            </a:r>
            <a:r>
              <a:rPr lang="en-GB" altLang="zh-TW" sz="3200" b="1" smtClean="0">
                <a:solidFill>
                  <a:srgbClr val="CC00CC"/>
                </a:solidFill>
                <a:ea typeface="新細明體" pitchFamily="18" charset="-120"/>
              </a:rPr>
              <a:t>"Must I go, and empty-handed,"</a:t>
            </a:r>
            <a:endParaRPr lang="en-US" altLang="zh-TW" sz="3200" b="1" smtClean="0">
              <a:solidFill>
                <a:srgbClr val="CC00CC"/>
              </a:solidFill>
              <a:ea typeface="新細明體" pitchFamily="18" charset="-120"/>
            </a:endParaRPr>
          </a:p>
          <a:p>
            <a:r>
              <a:rPr lang="zh-TW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         </a:t>
            </a:r>
            <a:r>
              <a:rPr lang="zh-CN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 我</a:t>
            </a:r>
            <a:r>
              <a:rPr lang="zh-TW" altLang="en-US" sz="4400" b="1" smtClean="0">
                <a:solidFill>
                  <a:srgbClr val="CC00CC"/>
                </a:solidFill>
                <a:ea typeface="華康儷中黑"/>
                <a:cs typeface="華康儷中黑"/>
              </a:rPr>
              <a:t>能坦然見主</a:t>
            </a:r>
            <a:r>
              <a:rPr lang="zh-CN" altLang="en-US" sz="4400" b="1" smtClean="0">
                <a:solidFill>
                  <a:srgbClr val="CC00CC"/>
                </a:solidFill>
                <a:ea typeface="華康儷中黑"/>
                <a:cs typeface="華康儷中黑"/>
              </a:rPr>
              <a:t>否？</a:t>
            </a:r>
            <a:endParaRPr lang="zh-TW" altLang="en-US" sz="4400" b="1" smtClean="0">
              <a:solidFill>
                <a:srgbClr val="CC00CC"/>
              </a:solidFill>
              <a:ea typeface="華康儷中黑"/>
              <a:cs typeface="華康儷中黑"/>
            </a:endParaRPr>
          </a:p>
          <a:p>
            <a:pPr>
              <a:buFont typeface="Wingdings" pitchFamily="2" charset="2"/>
              <a:buNone/>
            </a:pPr>
            <a:r>
              <a:rPr lang="en-US" altLang="zh-TW" sz="3200" b="1" smtClean="0">
                <a:solidFill>
                  <a:srgbClr val="CC00CC"/>
                </a:solidFill>
                <a:ea typeface="新細明體" pitchFamily="18" charset="-120"/>
              </a:rPr>
              <a:t>   </a:t>
            </a:r>
            <a:r>
              <a:rPr lang="zh-CN" altLang="en-US" sz="3200" b="1" smtClean="0">
                <a:solidFill>
                  <a:srgbClr val="CC00CC"/>
                </a:solidFill>
                <a:ea typeface="新細明體" pitchFamily="18" charset="-120"/>
              </a:rPr>
              <a:t>   </a:t>
            </a:r>
            <a:r>
              <a:rPr lang="en-GB" altLang="zh-TW" sz="3200" b="1" smtClean="0">
                <a:solidFill>
                  <a:srgbClr val="CC00CC"/>
                </a:solidFill>
                <a:ea typeface="新細明體" pitchFamily="18" charset="-120"/>
              </a:rPr>
              <a:t>Thus my dear Redeemer meet?</a:t>
            </a:r>
            <a:endParaRPr lang="en-US" altLang="zh-TW" sz="3200" b="1" smtClean="0">
              <a:solidFill>
                <a:srgbClr val="CC00CC"/>
              </a:solidFill>
              <a:ea typeface="新細明體" pitchFamily="18" charset="-120"/>
            </a:endParaRPr>
          </a:p>
          <a:p>
            <a:r>
              <a:rPr lang="zh-TW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         </a:t>
            </a:r>
            <a:r>
              <a:rPr lang="zh-TW" altLang="en-US" sz="4400" b="1" smtClean="0">
                <a:solidFill>
                  <a:srgbClr val="CC00CC"/>
                </a:solidFill>
                <a:ea typeface="華康儷中黑"/>
                <a:cs typeface="華康儷中黑"/>
              </a:rPr>
              <a:t>未領一人歸向耶穌</a:t>
            </a:r>
            <a:r>
              <a:rPr lang="zh-CN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，</a:t>
            </a:r>
            <a:endParaRPr lang="zh-TW" altLang="en-US" sz="4000" b="1" smtClean="0">
              <a:solidFill>
                <a:srgbClr val="CC00CC"/>
              </a:solidFill>
              <a:ea typeface="華康儷中黑"/>
              <a:cs typeface="華康儷中黑"/>
            </a:endParaRPr>
          </a:p>
          <a:p>
            <a:pPr>
              <a:buFont typeface="Wingdings" pitchFamily="2" charset="2"/>
              <a:buNone/>
            </a:pPr>
            <a:r>
              <a:rPr lang="en-US" altLang="zh-TW" sz="3200" b="1" smtClean="0">
                <a:solidFill>
                  <a:srgbClr val="CC00CC"/>
                </a:solidFill>
                <a:ea typeface="新細明體" pitchFamily="18" charset="-120"/>
              </a:rPr>
              <a:t>   </a:t>
            </a:r>
            <a:r>
              <a:rPr lang="zh-CN" altLang="en-US" sz="3200" b="1" smtClean="0">
                <a:solidFill>
                  <a:srgbClr val="CC00CC"/>
                </a:solidFill>
                <a:ea typeface="新細明體" pitchFamily="18" charset="-120"/>
              </a:rPr>
              <a:t>   </a:t>
            </a:r>
            <a:r>
              <a:rPr lang="en-GB" altLang="zh-TW" sz="3200" b="1" smtClean="0">
                <a:solidFill>
                  <a:srgbClr val="CC00CC"/>
                </a:solidFill>
                <a:ea typeface="新細明體" pitchFamily="18" charset="-120"/>
              </a:rPr>
              <a:t>Not one day of service give Him,</a:t>
            </a:r>
            <a:endParaRPr lang="en-US" altLang="zh-TW" sz="3200" b="1" smtClean="0">
              <a:solidFill>
                <a:srgbClr val="CC00CC"/>
              </a:solidFill>
              <a:ea typeface="新細明體" pitchFamily="18" charset="-120"/>
            </a:endParaRPr>
          </a:p>
          <a:p>
            <a:r>
              <a:rPr lang="zh-TW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         </a:t>
            </a:r>
            <a:r>
              <a:rPr lang="zh-CN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  </a:t>
            </a:r>
            <a:r>
              <a:rPr lang="zh-TW" altLang="en-US" sz="4400" b="1" smtClean="0">
                <a:solidFill>
                  <a:srgbClr val="CC00CC"/>
                </a:solidFill>
                <a:ea typeface="華康儷中黑"/>
                <a:cs typeface="華康儷中黑"/>
              </a:rPr>
              <a:t>全無珍寶獻主前</a:t>
            </a:r>
            <a:r>
              <a:rPr lang="zh-CN" altLang="en-US" sz="4400" b="1" smtClean="0">
                <a:solidFill>
                  <a:srgbClr val="CC00CC"/>
                </a:solidFill>
                <a:ea typeface="華康儷中黑"/>
                <a:cs typeface="華康儷中黑"/>
              </a:rPr>
              <a:t>。</a:t>
            </a:r>
            <a:endParaRPr lang="zh-TW" altLang="en-US" sz="4400" b="1" smtClean="0">
              <a:solidFill>
                <a:srgbClr val="CC00CC"/>
              </a:solidFill>
              <a:ea typeface="華康儷中黑"/>
              <a:cs typeface="華康儷中黑"/>
            </a:endParaRPr>
          </a:p>
          <a:p>
            <a:pPr>
              <a:buFont typeface="Wingdings" pitchFamily="2" charset="2"/>
              <a:buNone/>
            </a:pPr>
            <a:r>
              <a:rPr lang="en-US" altLang="en-US" sz="3200" b="1" smtClean="0">
                <a:solidFill>
                  <a:srgbClr val="CC00CC"/>
                </a:solidFill>
                <a:ea typeface="新細明體" pitchFamily="18" charset="-120"/>
              </a:rPr>
              <a:t>   </a:t>
            </a:r>
            <a:r>
              <a:rPr lang="zh-CN" altLang="en-US" sz="3200" b="1" smtClean="0">
                <a:solidFill>
                  <a:srgbClr val="CC00CC"/>
                </a:solidFill>
                <a:ea typeface="新細明體" pitchFamily="18" charset="-120"/>
              </a:rPr>
              <a:t>       </a:t>
            </a:r>
            <a:r>
              <a:rPr lang="en-GB" altLang="zh-TW" sz="3200" b="1" smtClean="0">
                <a:solidFill>
                  <a:srgbClr val="CC00CC"/>
                </a:solidFill>
                <a:ea typeface="新細明體" pitchFamily="18" charset="-120"/>
              </a:rPr>
              <a:t>Lay no trophy at His feet?</a:t>
            </a:r>
            <a:endParaRPr lang="en-US" altLang="zh-TW" sz="3200" b="1" smtClean="0">
              <a:solidFill>
                <a:srgbClr val="CC00CC"/>
              </a:solidFill>
              <a:ea typeface="新細明體" pitchFamily="18" charset="-120"/>
            </a:endParaRP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Garamond" pitchFamily="18" charset="0"/>
              </a:rPr>
              <a:t>Must I Go Empty-Handed </a:t>
            </a:r>
            <a:r>
              <a:rPr lang="zh-TW" altLang="en-US">
                <a:latin typeface="Garamond" pitchFamily="18" charset="0"/>
              </a:rPr>
              <a:t>豈可空手回天府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14340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638800"/>
            <a:ext cx="457200" cy="3810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idx="1"/>
          </p:nvPr>
        </p:nvSpPr>
        <p:spPr>
          <a:xfrm>
            <a:off x="0" y="228600"/>
            <a:ext cx="9144000" cy="5943600"/>
          </a:xfrm>
        </p:spPr>
        <p:txBody>
          <a:bodyPr rtlCol="0">
            <a:normAutofit fontScale="92500" lnSpcReduction="10000"/>
          </a:bodyPr>
          <a:lstStyle/>
          <a:p>
            <a:pPr algn="r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1800" dirty="0" smtClean="0">
                <a:ea typeface="華康儷中黑" pitchFamily="1" charset="-120"/>
              </a:rPr>
              <a:t>[ C.1 ]</a:t>
            </a:r>
          </a:p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           工尚未成我即去乎</a:t>
            </a:r>
            <a:r>
              <a:rPr lang="zh-CN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，</a:t>
            </a:r>
            <a:endParaRPr lang="zh-TW" altLang="en-US" sz="4800" b="1" dirty="0" smtClean="0">
              <a:solidFill>
                <a:srgbClr val="CC00CC"/>
              </a:solidFill>
              <a:ea typeface="華康儷中黑" pitchFamily="1" charset="-12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4000" b="1" dirty="0" smtClean="0">
                <a:solidFill>
                  <a:srgbClr val="CC00CC"/>
                </a:solidFill>
                <a:ea typeface="新細明體" charset="-120"/>
              </a:rPr>
              <a:t>     </a:t>
            </a:r>
            <a:r>
              <a:rPr lang="en-GB" altLang="zh-TW" sz="4000" b="1" dirty="0" smtClean="0">
                <a:solidFill>
                  <a:srgbClr val="CC00CC"/>
                </a:solidFill>
                <a:ea typeface="新細明體" charset="-120"/>
              </a:rPr>
              <a:t>"Must I go, and empty-handed?"</a:t>
            </a:r>
            <a:endParaRPr lang="zh-TW" altLang="en-US" sz="4800" b="1" dirty="0" smtClean="0">
              <a:solidFill>
                <a:srgbClr val="CC00CC"/>
              </a:solidFill>
              <a:ea typeface="華康儷中黑" pitchFamily="1" charset="-12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             何能如此見恩主</a:t>
            </a:r>
            <a:r>
              <a:rPr lang="zh-CN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，</a:t>
            </a:r>
            <a:endParaRPr lang="zh-TW" altLang="en-US" sz="4800" b="1" dirty="0" smtClean="0">
              <a:solidFill>
                <a:srgbClr val="CC00CC"/>
              </a:solidFill>
              <a:ea typeface="華康儷中黑" pitchFamily="1" charset="-12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4000" b="1" dirty="0" smtClean="0">
                <a:solidFill>
                  <a:srgbClr val="CC00CC"/>
                </a:solidFill>
                <a:ea typeface="新細明體" charset="-120"/>
              </a:rPr>
              <a:t>          </a:t>
            </a:r>
            <a:r>
              <a:rPr lang="en-GB" altLang="zh-TW" sz="4000" b="1" dirty="0" smtClean="0">
                <a:solidFill>
                  <a:srgbClr val="CC00CC"/>
                </a:solidFill>
                <a:ea typeface="新細明體" charset="-120"/>
              </a:rPr>
              <a:t>Must I meet my </a:t>
            </a:r>
            <a:r>
              <a:rPr lang="en-GB" altLang="zh-TW" sz="4000" b="1" dirty="0" err="1" smtClean="0">
                <a:solidFill>
                  <a:srgbClr val="CC00CC"/>
                </a:solidFill>
                <a:ea typeface="新細明體" charset="-120"/>
              </a:rPr>
              <a:t>Savior</a:t>
            </a:r>
            <a:r>
              <a:rPr lang="en-GB" altLang="zh-TW" sz="4000" b="1" dirty="0" smtClean="0">
                <a:solidFill>
                  <a:srgbClr val="CC00CC"/>
                </a:solidFill>
                <a:ea typeface="新細明體" charset="-120"/>
              </a:rPr>
              <a:t> so</a:t>
            </a:r>
            <a:endParaRPr lang="en-US" altLang="zh-TW" sz="4000" b="1" dirty="0" smtClean="0">
              <a:solidFill>
                <a:srgbClr val="CC00CC"/>
              </a:solidFill>
              <a:ea typeface="新細明體" charset="-12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          未領一人歸向耶穌</a:t>
            </a:r>
            <a:r>
              <a:rPr lang="zh-CN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，</a:t>
            </a:r>
            <a:endParaRPr lang="zh-TW" altLang="en-US" sz="4800" b="1" dirty="0" smtClean="0">
              <a:solidFill>
                <a:srgbClr val="CC00CC"/>
              </a:solidFill>
              <a:ea typeface="華康儷中黑" pitchFamily="1" charset="-12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4000" b="1" dirty="0" smtClean="0">
                <a:solidFill>
                  <a:srgbClr val="CC00CC"/>
                </a:solidFill>
                <a:ea typeface="新細明體" charset="-120"/>
              </a:rPr>
              <a:t>   </a:t>
            </a:r>
            <a:r>
              <a:rPr lang="en-GB" altLang="zh-TW" sz="4000" b="1" dirty="0" smtClean="0">
                <a:solidFill>
                  <a:srgbClr val="CC00CC"/>
                </a:solidFill>
                <a:ea typeface="新細明體" charset="-120"/>
              </a:rPr>
              <a:t>Not one soul with which to greet Him:</a:t>
            </a:r>
            <a:endParaRPr lang="en-US" altLang="zh-TW" sz="4000" b="1" dirty="0" smtClean="0">
              <a:solidFill>
                <a:srgbClr val="CC00CC"/>
              </a:solidFill>
              <a:ea typeface="新細明體" charset="-12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             豈可空手回天府</a:t>
            </a:r>
            <a:r>
              <a:rPr lang="zh-CN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？</a:t>
            </a:r>
            <a:endParaRPr lang="zh-TW" altLang="en-US" sz="4800" b="1" dirty="0" smtClean="0">
              <a:solidFill>
                <a:srgbClr val="CC00CC"/>
              </a:solidFill>
              <a:ea typeface="華康儷中黑" pitchFamily="1" charset="-12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4000" b="1" dirty="0" smtClean="0">
                <a:solidFill>
                  <a:srgbClr val="CC00CC"/>
                </a:solidFill>
                <a:ea typeface="新細明體" charset="-120"/>
              </a:rPr>
              <a:t>         Must I empty-handed go?</a:t>
            </a:r>
            <a:endParaRPr lang="en-US" altLang="zh-TW" sz="3200" b="1" dirty="0" smtClean="0">
              <a:solidFill>
                <a:srgbClr val="CC00CC"/>
              </a:solidFill>
              <a:ea typeface="新細明體" charset="-120"/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Garamond" pitchFamily="18" charset="0"/>
              </a:rPr>
              <a:t>Must I Go Empty-Handed </a:t>
            </a:r>
            <a:r>
              <a:rPr lang="zh-TW" altLang="en-US">
                <a:latin typeface="Garamond" pitchFamily="18" charset="0"/>
              </a:rPr>
              <a:t>豈可空手回天府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15364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536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962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5366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228600"/>
            <a:ext cx="8229600" cy="5943600"/>
          </a:xfrm>
        </p:spPr>
        <p:txBody>
          <a:bodyPr/>
          <a:lstStyle/>
          <a:p>
            <a:pPr algn="r">
              <a:buFont typeface="Wingdings" pitchFamily="2" charset="2"/>
              <a:buNone/>
            </a:pPr>
            <a:r>
              <a:rPr lang="en-US" altLang="zh-TW" sz="1800" smtClean="0">
                <a:ea typeface="華康儷中黑"/>
                <a:cs typeface="華康儷中黑"/>
              </a:rPr>
              <a:t>[ 2.1 ]</a:t>
            </a:r>
          </a:p>
          <a:p>
            <a:r>
              <a:rPr lang="zh-TW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      </a:t>
            </a:r>
            <a:r>
              <a:rPr lang="zh-TW" altLang="en-US" sz="4400" b="1" smtClean="0">
                <a:solidFill>
                  <a:srgbClr val="CC00CC"/>
                </a:solidFill>
                <a:ea typeface="華康儷中黑"/>
                <a:cs typeface="華康儷中黑"/>
              </a:rPr>
              <a:t>今日見主我不畏縮</a:t>
            </a:r>
          </a:p>
          <a:p>
            <a:pPr>
              <a:buFont typeface="Wingdings" pitchFamily="2" charset="2"/>
              <a:buNone/>
            </a:pPr>
            <a:r>
              <a:rPr lang="en-US" altLang="zh-TW" sz="3200" b="1" smtClean="0">
                <a:solidFill>
                  <a:srgbClr val="CC00CC"/>
                </a:solidFill>
                <a:ea typeface="新細明體" pitchFamily="18" charset="-120"/>
              </a:rPr>
              <a:t>   </a:t>
            </a:r>
            <a:r>
              <a:rPr lang="en-GB" altLang="zh-TW" sz="3200" b="1" smtClean="0">
                <a:solidFill>
                  <a:srgbClr val="CC00CC"/>
                </a:solidFill>
                <a:ea typeface="新細明體" pitchFamily="18" charset="-120"/>
              </a:rPr>
              <a:t>Not at death I shrink nor falter,</a:t>
            </a:r>
            <a:endParaRPr lang="zh-TW" altLang="en-US" sz="3200" b="1" smtClean="0">
              <a:solidFill>
                <a:srgbClr val="CC00CC"/>
              </a:solidFill>
              <a:ea typeface="新細明體" pitchFamily="18" charset="-120"/>
            </a:endParaRPr>
          </a:p>
          <a:p>
            <a:r>
              <a:rPr lang="zh-TW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       </a:t>
            </a:r>
            <a:r>
              <a:rPr lang="zh-CN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 </a:t>
            </a:r>
            <a:r>
              <a:rPr lang="zh-TW" altLang="en-US" sz="4400" b="1" smtClean="0">
                <a:solidFill>
                  <a:srgbClr val="CC00CC"/>
                </a:solidFill>
                <a:ea typeface="華康儷中黑"/>
                <a:cs typeface="華康儷中黑"/>
              </a:rPr>
              <a:t>因主耶穌已救我</a:t>
            </a:r>
          </a:p>
          <a:p>
            <a:pPr>
              <a:buFont typeface="Wingdings" pitchFamily="2" charset="2"/>
              <a:buNone/>
            </a:pPr>
            <a:r>
              <a:rPr lang="en-US" altLang="zh-TW" sz="3200" b="1" smtClean="0">
                <a:solidFill>
                  <a:srgbClr val="CC00CC"/>
                </a:solidFill>
                <a:ea typeface="新細明體" pitchFamily="18" charset="-120"/>
              </a:rPr>
              <a:t>   </a:t>
            </a:r>
            <a:r>
              <a:rPr lang="en-GB" altLang="zh-TW" sz="3200" b="1" smtClean="0">
                <a:solidFill>
                  <a:srgbClr val="CC00CC"/>
                </a:solidFill>
                <a:ea typeface="新細明體" pitchFamily="18" charset="-120"/>
              </a:rPr>
              <a:t>For my Savior saves me now;</a:t>
            </a:r>
            <a:endParaRPr lang="en-US" altLang="zh-TW" sz="3200" b="1" smtClean="0">
              <a:solidFill>
                <a:srgbClr val="CC00CC"/>
              </a:solidFill>
              <a:ea typeface="新細明體" pitchFamily="18" charset="-120"/>
            </a:endParaRPr>
          </a:p>
          <a:p>
            <a:r>
              <a:rPr lang="zh-TW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      </a:t>
            </a:r>
            <a:r>
              <a:rPr lang="zh-TW" altLang="en-US" sz="4400" b="1" smtClean="0">
                <a:solidFill>
                  <a:srgbClr val="CC00CC"/>
                </a:solidFill>
                <a:ea typeface="華康儷中黑"/>
                <a:cs typeface="華康儷中黑"/>
              </a:rPr>
              <a:t>惟有一事使我難過</a:t>
            </a:r>
          </a:p>
          <a:p>
            <a:pPr>
              <a:buFont typeface="Wingdings" pitchFamily="2" charset="2"/>
              <a:buNone/>
            </a:pPr>
            <a:r>
              <a:rPr lang="en-US" altLang="zh-TW" sz="3200" b="1" smtClean="0">
                <a:solidFill>
                  <a:srgbClr val="CC00CC"/>
                </a:solidFill>
                <a:ea typeface="新細明體" pitchFamily="18" charset="-120"/>
              </a:rPr>
              <a:t>   </a:t>
            </a:r>
            <a:r>
              <a:rPr lang="en-GB" altLang="zh-TW" sz="3200" b="1" smtClean="0">
                <a:solidFill>
                  <a:srgbClr val="CC00CC"/>
                </a:solidFill>
                <a:ea typeface="新細明體" pitchFamily="18" charset="-120"/>
              </a:rPr>
              <a:t>But to meet Him empty-handed,</a:t>
            </a:r>
            <a:endParaRPr lang="en-US" altLang="zh-TW" sz="3200" b="1" smtClean="0">
              <a:solidFill>
                <a:srgbClr val="CC00CC"/>
              </a:solidFill>
              <a:ea typeface="新細明體" pitchFamily="18" charset="-120"/>
            </a:endParaRPr>
          </a:p>
          <a:p>
            <a:r>
              <a:rPr lang="zh-TW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        </a:t>
            </a:r>
            <a:r>
              <a:rPr lang="zh-TW" altLang="en-US" sz="4400" b="1" smtClean="0">
                <a:solidFill>
                  <a:srgbClr val="CC00CC"/>
                </a:solidFill>
                <a:ea typeface="華康儷中黑"/>
                <a:cs typeface="華康儷中黑"/>
              </a:rPr>
              <a:t>空著雙手未結果</a:t>
            </a:r>
          </a:p>
          <a:p>
            <a:pPr>
              <a:buFont typeface="Wingdings" pitchFamily="2" charset="2"/>
              <a:buNone/>
            </a:pPr>
            <a:r>
              <a:rPr lang="en-US" altLang="en-US" sz="3200" b="1" smtClean="0">
                <a:solidFill>
                  <a:srgbClr val="CC00CC"/>
                </a:solidFill>
                <a:ea typeface="新細明體" pitchFamily="18" charset="-120"/>
              </a:rPr>
              <a:t>   </a:t>
            </a:r>
            <a:r>
              <a:rPr lang="en-GB" altLang="zh-TW" sz="3200" b="1" smtClean="0">
                <a:solidFill>
                  <a:srgbClr val="CC00CC"/>
                </a:solidFill>
                <a:ea typeface="新細明體" pitchFamily="18" charset="-120"/>
              </a:rPr>
              <a:t>Thought of that now clouds my brow.</a:t>
            </a:r>
            <a:endParaRPr lang="en-US" altLang="zh-TW" sz="3200" b="1" smtClean="0">
              <a:solidFill>
                <a:srgbClr val="CC00CC"/>
              </a:solidFill>
              <a:ea typeface="新細明體" pitchFamily="18" charset="-120"/>
            </a:endParaRP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Garamond" pitchFamily="18" charset="0"/>
              </a:rPr>
              <a:t>Must I Go Empty-Handed </a:t>
            </a:r>
            <a:r>
              <a:rPr lang="zh-TW" altLang="en-US">
                <a:latin typeface="Garamond" pitchFamily="18" charset="0"/>
              </a:rPr>
              <a:t>豈可空手回天府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16388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638800"/>
            <a:ext cx="457200" cy="3810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idx="1"/>
          </p:nvPr>
        </p:nvSpPr>
        <p:spPr>
          <a:xfrm>
            <a:off x="0" y="228600"/>
            <a:ext cx="9144000" cy="5943600"/>
          </a:xfrm>
        </p:spPr>
        <p:txBody>
          <a:bodyPr rtlCol="0">
            <a:normAutofit fontScale="92500" lnSpcReduction="10000"/>
          </a:bodyPr>
          <a:lstStyle/>
          <a:p>
            <a:pPr algn="r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1800" dirty="0" smtClean="0">
                <a:ea typeface="華康儷中黑" pitchFamily="1" charset="-120"/>
              </a:rPr>
              <a:t>[ C.1 ]</a:t>
            </a:r>
          </a:p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           工尚未成我即去乎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4000" b="1" dirty="0" smtClean="0">
                <a:solidFill>
                  <a:srgbClr val="CC00CC"/>
                </a:solidFill>
                <a:ea typeface="新細明體" charset="-120"/>
              </a:rPr>
              <a:t>     </a:t>
            </a:r>
            <a:r>
              <a:rPr lang="en-GB" altLang="zh-TW" sz="4000" b="1" dirty="0" smtClean="0">
                <a:solidFill>
                  <a:srgbClr val="CC00CC"/>
                </a:solidFill>
                <a:ea typeface="新細明體" charset="-120"/>
              </a:rPr>
              <a:t>"Must I go, and empty-handed?"</a:t>
            </a:r>
            <a:endParaRPr lang="zh-TW" altLang="en-US" sz="4800" b="1" dirty="0" smtClean="0">
              <a:solidFill>
                <a:srgbClr val="CC00CC"/>
              </a:solidFill>
              <a:ea typeface="華康儷中黑" pitchFamily="1" charset="-12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             何能如此見恩主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4000" b="1" dirty="0" smtClean="0">
                <a:solidFill>
                  <a:srgbClr val="CC00CC"/>
                </a:solidFill>
                <a:ea typeface="新細明體" charset="-120"/>
              </a:rPr>
              <a:t>          </a:t>
            </a:r>
            <a:r>
              <a:rPr lang="en-GB" altLang="zh-TW" sz="4000" b="1" dirty="0" smtClean="0">
                <a:solidFill>
                  <a:srgbClr val="CC00CC"/>
                </a:solidFill>
                <a:ea typeface="新細明體" charset="-120"/>
              </a:rPr>
              <a:t>Must I meet my </a:t>
            </a:r>
            <a:r>
              <a:rPr lang="en-GB" altLang="zh-TW" sz="4000" b="1" dirty="0" err="1" smtClean="0">
                <a:solidFill>
                  <a:srgbClr val="CC00CC"/>
                </a:solidFill>
                <a:ea typeface="新細明體" charset="-120"/>
              </a:rPr>
              <a:t>Savior</a:t>
            </a:r>
            <a:r>
              <a:rPr lang="en-GB" altLang="zh-TW" sz="4000" b="1" dirty="0" smtClean="0">
                <a:solidFill>
                  <a:srgbClr val="CC00CC"/>
                </a:solidFill>
                <a:ea typeface="新細明體" charset="-120"/>
              </a:rPr>
              <a:t> so?</a:t>
            </a:r>
            <a:endParaRPr lang="en-US" altLang="zh-TW" sz="4000" b="1" dirty="0" smtClean="0">
              <a:solidFill>
                <a:srgbClr val="CC00CC"/>
              </a:solidFill>
              <a:ea typeface="新細明體" charset="-12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          未領一人歸向耶穌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4000" b="1" dirty="0" smtClean="0">
                <a:solidFill>
                  <a:srgbClr val="CC00CC"/>
                </a:solidFill>
                <a:ea typeface="新細明體" charset="-120"/>
              </a:rPr>
              <a:t>   </a:t>
            </a:r>
            <a:r>
              <a:rPr lang="en-GB" altLang="zh-TW" sz="4000" b="1" dirty="0" smtClean="0">
                <a:solidFill>
                  <a:srgbClr val="CC00CC"/>
                </a:solidFill>
                <a:ea typeface="新細明體" charset="-120"/>
              </a:rPr>
              <a:t>Not one soul with which to greet Him:</a:t>
            </a:r>
            <a:endParaRPr lang="en-US" altLang="zh-TW" sz="4000" b="1" dirty="0" smtClean="0">
              <a:solidFill>
                <a:srgbClr val="CC00CC"/>
              </a:solidFill>
              <a:ea typeface="新細明體" charset="-12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             豈可空手回天府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4000" b="1" dirty="0" smtClean="0">
                <a:solidFill>
                  <a:srgbClr val="CC00CC"/>
                </a:solidFill>
                <a:ea typeface="新細明體" charset="-120"/>
              </a:rPr>
              <a:t>         Must I empty-handed go?</a:t>
            </a:r>
            <a:endParaRPr lang="en-US" altLang="zh-TW" sz="3200" b="1" dirty="0" smtClean="0">
              <a:solidFill>
                <a:srgbClr val="CC00CC"/>
              </a:solidFill>
              <a:ea typeface="新細明體" charset="-120"/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Garamond" pitchFamily="18" charset="0"/>
              </a:rPr>
              <a:t>Must I Go Empty-Handed </a:t>
            </a:r>
            <a:r>
              <a:rPr lang="zh-TW" altLang="en-US">
                <a:latin typeface="Garamond" pitchFamily="18" charset="0"/>
              </a:rPr>
              <a:t>豈可空手回天府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17412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74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962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7414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5943600"/>
          </a:xfrm>
        </p:spPr>
        <p:txBody>
          <a:bodyPr/>
          <a:lstStyle/>
          <a:p>
            <a:pPr algn="r">
              <a:buFont typeface="Wingdings" pitchFamily="2" charset="2"/>
              <a:buNone/>
            </a:pPr>
            <a:r>
              <a:rPr lang="en-US" altLang="zh-TW" sz="1800" smtClean="0">
                <a:ea typeface="華康儷中黑"/>
                <a:cs typeface="華康儷中黑"/>
              </a:rPr>
              <a:t>[ 3.1 ]</a:t>
            </a:r>
          </a:p>
          <a:p>
            <a:r>
              <a:rPr lang="zh-TW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         </a:t>
            </a:r>
            <a:r>
              <a:rPr lang="zh-TW" altLang="en-US" sz="4400" b="1" smtClean="0">
                <a:solidFill>
                  <a:srgbClr val="CC00CC"/>
                </a:solidFill>
                <a:ea typeface="華康儷中黑"/>
                <a:cs typeface="華康儷中黑"/>
              </a:rPr>
              <a:t>昔日罪中虛度光陰</a:t>
            </a:r>
          </a:p>
          <a:p>
            <a:pPr>
              <a:buFont typeface="Wingdings" pitchFamily="2" charset="2"/>
              <a:buNone/>
            </a:pPr>
            <a:r>
              <a:rPr lang="en-US" altLang="zh-TW" sz="3200" b="1" smtClean="0">
                <a:solidFill>
                  <a:srgbClr val="CC00CC"/>
                </a:solidFill>
                <a:ea typeface="新細明體" pitchFamily="18" charset="-120"/>
              </a:rPr>
              <a:t>   </a:t>
            </a:r>
            <a:r>
              <a:rPr lang="zh-CN" altLang="en-US" sz="3200" b="1" smtClean="0">
                <a:solidFill>
                  <a:srgbClr val="CC00CC"/>
                </a:solidFill>
                <a:ea typeface="新細明體" pitchFamily="18" charset="-120"/>
              </a:rPr>
              <a:t>    </a:t>
            </a:r>
            <a:r>
              <a:rPr lang="en-GB" altLang="zh-TW" sz="3200" b="1" smtClean="0">
                <a:solidFill>
                  <a:srgbClr val="CC00CC"/>
                </a:solidFill>
                <a:ea typeface="新細明體" pitchFamily="18" charset="-120"/>
              </a:rPr>
              <a:t>O the years in sinning wasted;</a:t>
            </a:r>
            <a:endParaRPr lang="en-US" altLang="zh-TW" sz="3200" b="1" smtClean="0">
              <a:solidFill>
                <a:srgbClr val="CC00CC"/>
              </a:solidFill>
              <a:ea typeface="新細明體" pitchFamily="18" charset="-120"/>
            </a:endParaRPr>
          </a:p>
          <a:p>
            <a:r>
              <a:rPr lang="zh-TW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        </a:t>
            </a:r>
            <a:r>
              <a:rPr lang="zh-CN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  </a:t>
            </a:r>
            <a:r>
              <a:rPr lang="zh-TW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 </a:t>
            </a:r>
            <a:r>
              <a:rPr lang="zh-TW" altLang="en-US" sz="4400" b="1" smtClean="0">
                <a:solidFill>
                  <a:srgbClr val="CC00CC"/>
                </a:solidFill>
                <a:ea typeface="華康儷中黑"/>
                <a:cs typeface="華康儷中黑"/>
              </a:rPr>
              <a:t>現在豈敢再虛度</a:t>
            </a:r>
          </a:p>
          <a:p>
            <a:pPr>
              <a:buFont typeface="Wingdings" pitchFamily="2" charset="2"/>
              <a:buNone/>
            </a:pPr>
            <a:r>
              <a:rPr lang="en-US" altLang="zh-TW" sz="3200" b="1" smtClean="0">
                <a:solidFill>
                  <a:srgbClr val="CC00CC"/>
                </a:solidFill>
                <a:ea typeface="新細明體" pitchFamily="18" charset="-120"/>
              </a:rPr>
              <a:t>   </a:t>
            </a:r>
            <a:r>
              <a:rPr lang="zh-CN" altLang="en-US" sz="3200" b="1" smtClean="0">
                <a:solidFill>
                  <a:srgbClr val="CC00CC"/>
                </a:solidFill>
                <a:ea typeface="新細明體" pitchFamily="18" charset="-120"/>
              </a:rPr>
              <a:t>     </a:t>
            </a:r>
            <a:r>
              <a:rPr lang="en-GB" altLang="zh-TW" sz="3200" b="1" smtClean="0">
                <a:solidFill>
                  <a:srgbClr val="CC00CC"/>
                </a:solidFill>
                <a:ea typeface="新細明體" pitchFamily="18" charset="-120"/>
              </a:rPr>
              <a:t>Could I but recall them now,</a:t>
            </a:r>
            <a:endParaRPr lang="en-US" altLang="zh-TW" sz="3200" b="1" smtClean="0">
              <a:solidFill>
                <a:srgbClr val="CC00CC"/>
              </a:solidFill>
              <a:ea typeface="新細明體" pitchFamily="18" charset="-120"/>
            </a:endParaRPr>
          </a:p>
          <a:p>
            <a:r>
              <a:rPr lang="zh-TW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         </a:t>
            </a:r>
            <a:r>
              <a:rPr lang="zh-CN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 </a:t>
            </a:r>
            <a:r>
              <a:rPr lang="zh-TW" altLang="en-US" sz="4400" b="1" smtClean="0">
                <a:solidFill>
                  <a:srgbClr val="CC00CC"/>
                </a:solidFill>
                <a:ea typeface="華康儷中黑"/>
                <a:cs typeface="華康儷中黑"/>
              </a:rPr>
              <a:t>我今奉獻全身全心</a:t>
            </a:r>
          </a:p>
          <a:p>
            <a:pPr>
              <a:buFont typeface="Wingdings" pitchFamily="2" charset="2"/>
              <a:buNone/>
            </a:pPr>
            <a:r>
              <a:rPr lang="en-US" altLang="zh-TW" sz="3200" b="1" smtClean="0">
                <a:solidFill>
                  <a:srgbClr val="CC00CC"/>
                </a:solidFill>
                <a:ea typeface="新細明體" pitchFamily="18" charset="-120"/>
              </a:rPr>
              <a:t>   </a:t>
            </a:r>
            <a:r>
              <a:rPr lang="zh-CN" altLang="en-US" sz="3200" b="1" smtClean="0">
                <a:solidFill>
                  <a:srgbClr val="CC00CC"/>
                </a:solidFill>
                <a:ea typeface="新細明體" pitchFamily="18" charset="-120"/>
              </a:rPr>
              <a:t>    </a:t>
            </a:r>
            <a:r>
              <a:rPr lang="en-GB" altLang="zh-TW" sz="3200" b="1" smtClean="0">
                <a:solidFill>
                  <a:srgbClr val="CC00CC"/>
                </a:solidFill>
                <a:ea typeface="新細明體" pitchFamily="18" charset="-120"/>
              </a:rPr>
              <a:t>I would give them to my Savior,</a:t>
            </a:r>
            <a:endParaRPr lang="en-US" altLang="zh-TW" sz="3200" b="1" smtClean="0">
              <a:solidFill>
                <a:srgbClr val="CC00CC"/>
              </a:solidFill>
              <a:ea typeface="新細明體" pitchFamily="18" charset="-120"/>
            </a:endParaRPr>
          </a:p>
          <a:p>
            <a:r>
              <a:rPr lang="zh-TW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         </a:t>
            </a:r>
            <a:r>
              <a:rPr lang="zh-CN" altLang="en-US" sz="4000" b="1" smtClean="0">
                <a:solidFill>
                  <a:srgbClr val="CC00CC"/>
                </a:solidFill>
                <a:ea typeface="華康儷中黑"/>
                <a:cs typeface="華康儷中黑"/>
              </a:rPr>
              <a:t>  </a:t>
            </a:r>
            <a:r>
              <a:rPr lang="zh-TW" altLang="en-US" sz="4400" b="1" smtClean="0">
                <a:solidFill>
                  <a:srgbClr val="CC00CC"/>
                </a:solidFill>
                <a:ea typeface="華康儷中黑"/>
                <a:cs typeface="華康儷中黑"/>
              </a:rPr>
              <a:t>欣然聽從主吩咐</a:t>
            </a:r>
          </a:p>
          <a:p>
            <a:pPr>
              <a:buFont typeface="Wingdings" pitchFamily="2" charset="2"/>
              <a:buNone/>
            </a:pPr>
            <a:r>
              <a:rPr lang="en-US" altLang="en-US" sz="3200" b="1" smtClean="0">
                <a:solidFill>
                  <a:srgbClr val="CC00CC"/>
                </a:solidFill>
                <a:ea typeface="新細明體" pitchFamily="18" charset="-120"/>
              </a:rPr>
              <a:t>   </a:t>
            </a:r>
            <a:r>
              <a:rPr lang="zh-CN" altLang="en-US" sz="3200" b="1" smtClean="0">
                <a:solidFill>
                  <a:srgbClr val="CC00CC"/>
                </a:solidFill>
                <a:ea typeface="新細明體" pitchFamily="18" charset="-120"/>
              </a:rPr>
              <a:t>        </a:t>
            </a:r>
            <a:r>
              <a:rPr lang="en-GB" altLang="zh-TW" sz="3200" b="1" smtClean="0">
                <a:solidFill>
                  <a:srgbClr val="CC00CC"/>
                </a:solidFill>
                <a:ea typeface="新細明體" pitchFamily="18" charset="-120"/>
              </a:rPr>
              <a:t>To His will I'd gladly bow.</a:t>
            </a:r>
            <a:endParaRPr lang="en-US" altLang="zh-TW" sz="3200" b="1" smtClean="0">
              <a:solidFill>
                <a:srgbClr val="CC00CC"/>
              </a:solidFill>
              <a:ea typeface="新細明體" pitchFamily="18" charset="-120"/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Garamond" pitchFamily="18" charset="0"/>
              </a:rPr>
              <a:t>Must I Go Empty-Handed </a:t>
            </a:r>
            <a:r>
              <a:rPr lang="zh-TW" altLang="en-US">
                <a:latin typeface="Garamond" pitchFamily="18" charset="0"/>
              </a:rPr>
              <a:t>豈可空手回天府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18436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638800"/>
            <a:ext cx="457200" cy="3810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idx="1"/>
          </p:nvPr>
        </p:nvSpPr>
        <p:spPr>
          <a:xfrm>
            <a:off x="0" y="228600"/>
            <a:ext cx="9144000" cy="5943600"/>
          </a:xfrm>
        </p:spPr>
        <p:txBody>
          <a:bodyPr rtlCol="0">
            <a:normAutofit fontScale="92500" lnSpcReduction="10000"/>
          </a:bodyPr>
          <a:lstStyle/>
          <a:p>
            <a:pPr algn="r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1800" dirty="0" smtClean="0">
                <a:ea typeface="華康儷中黑" pitchFamily="1" charset="-120"/>
              </a:rPr>
              <a:t>[ C.1 ]</a:t>
            </a:r>
          </a:p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           工尚未成我即去乎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4000" b="1" dirty="0" smtClean="0">
                <a:solidFill>
                  <a:srgbClr val="CC00CC"/>
                </a:solidFill>
                <a:ea typeface="新細明體" charset="-120"/>
              </a:rPr>
              <a:t>     </a:t>
            </a:r>
            <a:r>
              <a:rPr lang="en-GB" altLang="zh-TW" sz="4000" b="1" dirty="0" smtClean="0">
                <a:solidFill>
                  <a:srgbClr val="CC00CC"/>
                </a:solidFill>
                <a:ea typeface="新細明體" charset="-120"/>
              </a:rPr>
              <a:t>"Must I go, and empty-handed?"</a:t>
            </a:r>
            <a:endParaRPr lang="zh-TW" altLang="en-US" sz="4800" b="1" dirty="0" smtClean="0">
              <a:solidFill>
                <a:srgbClr val="CC00CC"/>
              </a:solidFill>
              <a:ea typeface="華康儷中黑" pitchFamily="1" charset="-12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             何能如此見恩主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4000" b="1" dirty="0" smtClean="0">
                <a:solidFill>
                  <a:srgbClr val="CC00CC"/>
                </a:solidFill>
                <a:ea typeface="新細明體" charset="-120"/>
              </a:rPr>
              <a:t>          </a:t>
            </a:r>
            <a:r>
              <a:rPr lang="en-GB" altLang="zh-TW" sz="4000" b="1" dirty="0" smtClean="0">
                <a:solidFill>
                  <a:srgbClr val="CC00CC"/>
                </a:solidFill>
                <a:ea typeface="新細明體" charset="-120"/>
              </a:rPr>
              <a:t>Must I meet my </a:t>
            </a:r>
            <a:r>
              <a:rPr lang="en-GB" altLang="zh-TW" sz="4000" b="1" dirty="0" err="1" smtClean="0">
                <a:solidFill>
                  <a:srgbClr val="CC00CC"/>
                </a:solidFill>
                <a:ea typeface="新細明體" charset="-120"/>
              </a:rPr>
              <a:t>Savior</a:t>
            </a:r>
            <a:r>
              <a:rPr lang="en-GB" altLang="zh-TW" sz="4000" b="1" dirty="0" smtClean="0">
                <a:solidFill>
                  <a:srgbClr val="CC00CC"/>
                </a:solidFill>
                <a:ea typeface="新細明體" charset="-120"/>
              </a:rPr>
              <a:t> so?</a:t>
            </a:r>
            <a:endParaRPr lang="en-US" altLang="zh-TW" sz="4000" b="1" dirty="0" smtClean="0">
              <a:solidFill>
                <a:srgbClr val="CC00CC"/>
              </a:solidFill>
              <a:ea typeface="新細明體" charset="-12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          未領一人歸向耶穌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4000" b="1" dirty="0" smtClean="0">
                <a:solidFill>
                  <a:srgbClr val="CC00CC"/>
                </a:solidFill>
                <a:ea typeface="新細明體" charset="-120"/>
              </a:rPr>
              <a:t>   </a:t>
            </a:r>
            <a:r>
              <a:rPr lang="en-GB" altLang="zh-TW" sz="4000" b="1" dirty="0" smtClean="0">
                <a:solidFill>
                  <a:srgbClr val="CC00CC"/>
                </a:solidFill>
                <a:ea typeface="新細明體" charset="-120"/>
              </a:rPr>
              <a:t>Not one soul with which to greet Him:</a:t>
            </a:r>
            <a:endParaRPr lang="en-US" altLang="zh-TW" sz="4000" b="1" dirty="0" smtClean="0">
              <a:solidFill>
                <a:srgbClr val="CC00CC"/>
              </a:solidFill>
              <a:ea typeface="新細明體" charset="-12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             豈可空手回天府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4000" b="1" dirty="0" smtClean="0">
                <a:solidFill>
                  <a:srgbClr val="CC00CC"/>
                </a:solidFill>
                <a:ea typeface="新細明體" charset="-120"/>
              </a:rPr>
              <a:t>         Must I empty-handed go?</a:t>
            </a:r>
            <a:endParaRPr lang="en-US" altLang="zh-TW" sz="3200" b="1" dirty="0" smtClean="0">
              <a:solidFill>
                <a:srgbClr val="CC00CC"/>
              </a:solidFill>
              <a:ea typeface="新細明體" charset="-12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Garamond" pitchFamily="18" charset="0"/>
              </a:rPr>
              <a:t>Must I Go Empty-Handed </a:t>
            </a:r>
            <a:r>
              <a:rPr lang="zh-TW" altLang="en-US">
                <a:latin typeface="Garamond" pitchFamily="18" charset="0"/>
              </a:rPr>
              <a:t>豈可空手回天府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19460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946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962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9462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228600"/>
            <a:ext cx="8229600" cy="5943600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1800" dirty="0" smtClean="0">
                <a:ea typeface="華康儷中黑" pitchFamily="1" charset="-120"/>
              </a:rPr>
              <a:t>[ </a:t>
            </a:r>
            <a:r>
              <a:rPr lang="en-US" altLang="zh-CN" sz="1800" dirty="0" smtClean="0">
                <a:ea typeface="華康儷中黑" pitchFamily="1" charset="-120"/>
              </a:rPr>
              <a:t>4</a:t>
            </a:r>
            <a:r>
              <a:rPr lang="en-US" altLang="zh-TW" sz="1800" dirty="0" smtClean="0">
                <a:ea typeface="華康儷中黑" pitchFamily="1" charset="-120"/>
              </a:rPr>
              <a:t>.1 ]</a:t>
            </a:r>
          </a:p>
          <a:p>
            <a:pPr fontAlgn="auto">
              <a:spcAft>
                <a:spcPts val="0"/>
              </a:spcAft>
              <a:defRPr/>
            </a:pPr>
            <a:r>
              <a:rPr lang="zh-TW" altLang="en-US" sz="4000" b="1" dirty="0" smtClean="0">
                <a:solidFill>
                  <a:srgbClr val="CC00CC"/>
                </a:solidFill>
                <a:ea typeface="華康儷中黑" pitchFamily="1" charset="-120"/>
              </a:rPr>
              <a:t>            </a:t>
            </a:r>
            <a:r>
              <a:rPr lang="zh-CN" altLang="en-US" sz="4400" b="1" dirty="0" smtClean="0">
                <a:solidFill>
                  <a:srgbClr val="CC00CC"/>
                </a:solidFill>
                <a:ea typeface="華康儷中黑" pitchFamily="1" charset="-120"/>
              </a:rPr>
              <a:t>我</a:t>
            </a:r>
            <a:r>
              <a:rPr lang="zh-CN" altLang="en-US" sz="4400" b="1" dirty="0">
                <a:solidFill>
                  <a:srgbClr val="CC00CC"/>
                </a:solidFill>
                <a:ea typeface="華康儷中黑" pitchFamily="1" charset="-120"/>
              </a:rPr>
              <a:t>实甘愿竭尽</a:t>
            </a:r>
            <a:r>
              <a:rPr lang="zh-CN" altLang="en-US" sz="4400" b="1" dirty="0" smtClean="0">
                <a:solidFill>
                  <a:srgbClr val="CC00CC"/>
                </a:solidFill>
                <a:ea typeface="華康儷中黑" pitchFamily="1" charset="-120"/>
              </a:rPr>
              <a:t>心才</a:t>
            </a:r>
            <a:r>
              <a:rPr lang="zh-CN" altLang="en-US" sz="4000" b="1" dirty="0" smtClean="0">
                <a:solidFill>
                  <a:srgbClr val="CC00CC"/>
                </a:solidFill>
                <a:ea typeface="華康儷中黑" pitchFamily="1" charset="-120"/>
              </a:rPr>
              <a:t>，</a:t>
            </a:r>
            <a:endParaRPr lang="zh-TW" altLang="en-US" sz="4000" b="1" dirty="0" smtClean="0">
              <a:solidFill>
                <a:srgbClr val="CC00CC"/>
              </a:solidFill>
              <a:ea typeface="華康儷中黑" pitchFamily="1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sz="3200" b="1" dirty="0">
                <a:solidFill>
                  <a:srgbClr val="CC00CC"/>
                </a:solidFill>
                <a:ea typeface="新細明體" charset="-120"/>
              </a:rPr>
              <a:t>   </a:t>
            </a:r>
            <a:r>
              <a:rPr lang="en-US" altLang="zh-TW" sz="3200" b="1" dirty="0" smtClean="0">
                <a:solidFill>
                  <a:srgbClr val="CC00CC"/>
                </a:solidFill>
                <a:ea typeface="新細明體" charset="-120"/>
              </a:rPr>
              <a:t>   O </a:t>
            </a:r>
            <a:r>
              <a:rPr lang="en-US" altLang="zh-TW" sz="3200" b="1" dirty="0">
                <a:solidFill>
                  <a:srgbClr val="CC00CC"/>
                </a:solidFill>
                <a:ea typeface="新細明體" charset="-120"/>
              </a:rPr>
              <a:t>The </a:t>
            </a:r>
            <a:r>
              <a:rPr lang="en-US" altLang="zh-TW" sz="3200" b="1" dirty="0" smtClean="0">
                <a:solidFill>
                  <a:srgbClr val="CC00CC"/>
                </a:solidFill>
                <a:ea typeface="新細明體" charset="-120"/>
              </a:rPr>
              <a:t>saints, arouse, </a:t>
            </a:r>
            <a:r>
              <a:rPr lang="en-US" altLang="zh-TW" sz="3200" b="1" dirty="0">
                <a:solidFill>
                  <a:srgbClr val="CC00CC"/>
                </a:solidFill>
                <a:ea typeface="新細明體" charset="-120"/>
              </a:rPr>
              <a:t>be earnest, </a:t>
            </a: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3200" b="1" dirty="0">
                <a:solidFill>
                  <a:srgbClr val="CC00CC"/>
                </a:solidFill>
                <a:ea typeface="新細明體" charset="-120"/>
              </a:rPr>
              <a:t> </a:t>
            </a:r>
            <a:r>
              <a:rPr lang="en-US" altLang="zh-CN" sz="3200" b="1" dirty="0" smtClean="0">
                <a:solidFill>
                  <a:srgbClr val="CC00CC"/>
                </a:solidFill>
                <a:ea typeface="新細明體" charset="-120"/>
              </a:rPr>
              <a:t>                  </a:t>
            </a:r>
            <a:r>
              <a:rPr lang="zh-CN" altLang="en-US" sz="4400" b="1" dirty="0">
                <a:solidFill>
                  <a:srgbClr val="CC00CC"/>
                </a:solidFill>
                <a:ea typeface="華康儷中黑" pitchFamily="1" charset="-120"/>
              </a:rPr>
              <a:t>殷勤作工趁现</a:t>
            </a:r>
            <a:r>
              <a:rPr lang="zh-CN" altLang="en-US" sz="4400" b="1" dirty="0" smtClean="0">
                <a:solidFill>
                  <a:srgbClr val="CC00CC"/>
                </a:solidFill>
                <a:ea typeface="華康儷中黑" pitchFamily="1" charset="-120"/>
              </a:rPr>
              <a:t>在，</a:t>
            </a:r>
            <a:endParaRPr lang="zh-TW" altLang="en-US" sz="4400" b="1" dirty="0" smtClean="0">
              <a:solidFill>
                <a:srgbClr val="CC00CC"/>
              </a:solidFill>
              <a:ea typeface="華康儷中黑" pitchFamily="1" charset="-12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3200" b="1" dirty="0" smtClean="0">
                <a:solidFill>
                  <a:srgbClr val="CC00CC"/>
                </a:solidFill>
                <a:ea typeface="新細明體" charset="-120"/>
              </a:rPr>
              <a:t>          </a:t>
            </a:r>
            <a:r>
              <a:rPr lang="en-GB" altLang="zh-TW" sz="3200" b="1" dirty="0" smtClean="0">
                <a:solidFill>
                  <a:srgbClr val="CC00CC"/>
                </a:solidFill>
                <a:ea typeface="新細明體" charset="-120"/>
              </a:rPr>
              <a:t>Could I but recall them now,</a:t>
            </a:r>
            <a:endParaRPr lang="en-US" altLang="zh-TW" sz="3200" b="1" dirty="0" smtClean="0">
              <a:solidFill>
                <a:srgbClr val="CC00CC"/>
              </a:solidFill>
              <a:ea typeface="新細明體" charset="-12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000" b="1" dirty="0" smtClean="0">
                <a:solidFill>
                  <a:srgbClr val="CC00CC"/>
                </a:solidFill>
                <a:ea typeface="華康儷中黑" pitchFamily="1" charset="-120"/>
              </a:rPr>
              <a:t>          </a:t>
            </a:r>
            <a:r>
              <a:rPr lang="zh-CN" altLang="en-US" sz="4400" b="1" dirty="0" smtClean="0">
                <a:solidFill>
                  <a:srgbClr val="CC00CC"/>
                </a:solidFill>
                <a:ea typeface="華康儷中黑" pitchFamily="1" charset="-120"/>
              </a:rPr>
              <a:t>黑</a:t>
            </a:r>
            <a:r>
              <a:rPr lang="zh-CN" altLang="en-US" sz="4400" b="1" dirty="0">
                <a:solidFill>
                  <a:srgbClr val="CC00CC"/>
                </a:solidFill>
                <a:ea typeface="華康儷中黑" pitchFamily="1" charset="-120"/>
              </a:rPr>
              <a:t>夜已深，白昼将近，</a:t>
            </a:r>
            <a:endParaRPr lang="zh-TW" altLang="en-US" sz="4400" b="1" dirty="0" smtClean="0">
              <a:solidFill>
                <a:srgbClr val="CC00CC"/>
              </a:solidFill>
              <a:ea typeface="華康儷中黑" pitchFamily="1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sz="3200" b="1" dirty="0" smtClean="0">
                <a:solidFill>
                  <a:srgbClr val="CC00CC"/>
                </a:solidFill>
                <a:ea typeface="新細明體" charset="-120"/>
              </a:rPr>
              <a:t>   </a:t>
            </a:r>
            <a:r>
              <a:rPr lang="zh-CN" altLang="en-US" sz="3200" b="1" dirty="0" smtClean="0">
                <a:solidFill>
                  <a:srgbClr val="CC00CC"/>
                </a:solidFill>
                <a:ea typeface="新細明體" charset="-120"/>
              </a:rPr>
              <a:t>  </a:t>
            </a:r>
            <a:r>
              <a:rPr lang="en-US" altLang="zh-TW" sz="3200" b="1" dirty="0" smtClean="0">
                <a:solidFill>
                  <a:srgbClr val="CC00CC"/>
                </a:solidFill>
                <a:ea typeface="新細明體" charset="-120"/>
              </a:rPr>
              <a:t>Ere </a:t>
            </a:r>
            <a:r>
              <a:rPr lang="en-US" altLang="zh-TW" sz="3200" b="1" dirty="0">
                <a:solidFill>
                  <a:srgbClr val="CC00CC"/>
                </a:solidFill>
                <a:ea typeface="新細明體" charset="-120"/>
              </a:rPr>
              <a:t>the night of death o’er take thee,</a:t>
            </a: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3200" b="1" dirty="0">
                <a:solidFill>
                  <a:srgbClr val="CC00CC"/>
                </a:solidFill>
                <a:ea typeface="新細明體" charset="-120"/>
              </a:rPr>
              <a:t> </a:t>
            </a:r>
            <a:r>
              <a:rPr lang="en-US" altLang="zh-CN" sz="3200" b="1" dirty="0" smtClean="0">
                <a:solidFill>
                  <a:srgbClr val="CC00CC"/>
                </a:solidFill>
                <a:ea typeface="新細明體" charset="-120"/>
              </a:rPr>
              <a:t>                  </a:t>
            </a:r>
            <a:r>
              <a:rPr lang="zh-CN" altLang="en-US" sz="4400" b="1" dirty="0">
                <a:solidFill>
                  <a:srgbClr val="CC00CC"/>
                </a:solidFill>
                <a:ea typeface="新細明體" charset="-120"/>
              </a:rPr>
              <a:t>儆</a:t>
            </a:r>
            <a:r>
              <a:rPr lang="zh-CN" altLang="en-US" sz="4400" b="1" dirty="0" smtClean="0">
                <a:solidFill>
                  <a:srgbClr val="CC00CC"/>
                </a:solidFill>
                <a:ea typeface="華康儷中黑" pitchFamily="1" charset="-120"/>
              </a:rPr>
              <a:t>醒</a:t>
            </a:r>
            <a:r>
              <a:rPr lang="zh-CN" altLang="en-US" sz="4400" b="1" dirty="0">
                <a:solidFill>
                  <a:srgbClr val="CC00CC"/>
                </a:solidFill>
                <a:ea typeface="華康儷中黑" pitchFamily="1" charset="-120"/>
              </a:rPr>
              <a:t>救</a:t>
            </a:r>
            <a:r>
              <a:rPr lang="zh-CN" altLang="en-US" sz="4400" b="1" dirty="0" smtClean="0">
                <a:solidFill>
                  <a:srgbClr val="CC00CC"/>
                </a:solidFill>
                <a:ea typeface="華康儷中黑" pitchFamily="1" charset="-120"/>
              </a:rPr>
              <a:t>人等主来。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sz="3200" b="1" dirty="0">
                <a:solidFill>
                  <a:srgbClr val="CC00CC"/>
                </a:solidFill>
                <a:ea typeface="新細明體" charset="-120"/>
              </a:rPr>
              <a:t>   </a:t>
            </a:r>
            <a:r>
              <a:rPr lang="en-US" altLang="en-US" sz="3200" b="1" dirty="0" smtClean="0">
                <a:solidFill>
                  <a:srgbClr val="CC00CC"/>
                </a:solidFill>
                <a:ea typeface="新細明體" charset="-120"/>
              </a:rPr>
              <a:t>  </a:t>
            </a:r>
            <a:r>
              <a:rPr lang="zh-CN" altLang="en-US" sz="3200" b="1" dirty="0" smtClean="0">
                <a:solidFill>
                  <a:srgbClr val="CC00CC"/>
                </a:solidFill>
                <a:ea typeface="新細明體" charset="-120"/>
              </a:rPr>
              <a:t>   </a:t>
            </a:r>
            <a:r>
              <a:rPr lang="en-US" altLang="en-US" sz="3200" b="1" dirty="0" smtClean="0">
                <a:solidFill>
                  <a:srgbClr val="CC00CC"/>
                </a:solidFill>
                <a:ea typeface="新細明體" charset="-120"/>
              </a:rPr>
              <a:t>Strive </a:t>
            </a:r>
            <a:r>
              <a:rPr lang="en-US" altLang="en-US" sz="3200" b="1" dirty="0">
                <a:solidFill>
                  <a:srgbClr val="CC00CC"/>
                </a:solidFill>
                <a:ea typeface="新細明體" charset="-120"/>
              </a:rPr>
              <a:t>for souls while still you </a:t>
            </a:r>
            <a:r>
              <a:rPr lang="en-US" altLang="en-US" sz="3200" b="1" dirty="0" smtClean="0">
                <a:solidFill>
                  <a:srgbClr val="CC00CC"/>
                </a:solidFill>
                <a:ea typeface="新細明體" charset="-120"/>
              </a:rPr>
              <a:t>may</a:t>
            </a:r>
            <a:r>
              <a:rPr lang="zh-CN" altLang="en-US" sz="3200" b="1" dirty="0" smtClean="0">
                <a:solidFill>
                  <a:srgbClr val="CC00CC"/>
                </a:solidFill>
                <a:ea typeface="新細明體" charset="-120"/>
              </a:rPr>
              <a:t>。</a:t>
            </a:r>
            <a:endParaRPr lang="en-US" altLang="en-US" sz="3200" b="1" dirty="0">
              <a:solidFill>
                <a:srgbClr val="CC00CC"/>
              </a:solidFill>
              <a:ea typeface="新細明體" charset="-12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zh-TW" sz="3200" b="1" dirty="0" smtClean="0">
              <a:solidFill>
                <a:srgbClr val="CC00CC"/>
              </a:solidFill>
              <a:ea typeface="新細明體" charset="-120"/>
            </a:endParaRP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Garamond" pitchFamily="18" charset="0"/>
              </a:rPr>
              <a:t>Must I Go Empty-Handed </a:t>
            </a:r>
            <a:r>
              <a:rPr lang="zh-TW" altLang="en-US">
                <a:latin typeface="Garamond" pitchFamily="18" charset="0"/>
              </a:rPr>
              <a:t>豈可空手回天府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20484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638800"/>
            <a:ext cx="457200" cy="3810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idx="1"/>
          </p:nvPr>
        </p:nvSpPr>
        <p:spPr>
          <a:xfrm>
            <a:off x="0" y="228600"/>
            <a:ext cx="9144000" cy="5943600"/>
          </a:xfrm>
        </p:spPr>
        <p:txBody>
          <a:bodyPr rtlCol="0">
            <a:normAutofit fontScale="92500" lnSpcReduction="10000"/>
          </a:bodyPr>
          <a:lstStyle/>
          <a:p>
            <a:pPr algn="r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1800" dirty="0" smtClean="0">
                <a:ea typeface="華康儷中黑" pitchFamily="1" charset="-120"/>
              </a:rPr>
              <a:t>[ C.1 ]</a:t>
            </a:r>
          </a:p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           工尚未成我即去乎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4000" b="1" dirty="0" smtClean="0">
                <a:solidFill>
                  <a:srgbClr val="CC00CC"/>
                </a:solidFill>
                <a:ea typeface="新細明體" charset="-120"/>
              </a:rPr>
              <a:t>     </a:t>
            </a:r>
            <a:r>
              <a:rPr lang="zh-CN" altLang="en-US" sz="4000" b="1" dirty="0" smtClean="0">
                <a:solidFill>
                  <a:srgbClr val="CC00CC"/>
                </a:solidFill>
                <a:ea typeface="新細明體" charset="-120"/>
              </a:rPr>
              <a:t> </a:t>
            </a:r>
            <a:r>
              <a:rPr lang="en-GB" altLang="zh-TW" sz="4000" b="1" dirty="0" smtClean="0">
                <a:solidFill>
                  <a:srgbClr val="CC00CC"/>
                </a:solidFill>
                <a:ea typeface="新細明體" charset="-120"/>
              </a:rPr>
              <a:t>"Must I go, and empty-handed?"</a:t>
            </a:r>
            <a:endParaRPr lang="zh-TW" altLang="en-US" sz="4800" b="1" dirty="0" smtClean="0">
              <a:solidFill>
                <a:srgbClr val="CC00CC"/>
              </a:solidFill>
              <a:ea typeface="華康儷中黑" pitchFamily="1" charset="-12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             何能如此見恩主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4000" b="1" dirty="0" smtClean="0">
                <a:solidFill>
                  <a:srgbClr val="CC00CC"/>
                </a:solidFill>
                <a:ea typeface="新細明體" charset="-120"/>
              </a:rPr>
              <a:t>          </a:t>
            </a:r>
            <a:r>
              <a:rPr lang="en-GB" altLang="zh-TW" sz="4000" b="1" dirty="0" smtClean="0">
                <a:solidFill>
                  <a:srgbClr val="CC00CC"/>
                </a:solidFill>
                <a:ea typeface="新細明體" charset="-120"/>
              </a:rPr>
              <a:t>Must I meet my </a:t>
            </a:r>
            <a:r>
              <a:rPr lang="en-GB" altLang="zh-TW" sz="4000" b="1" dirty="0" err="1" smtClean="0">
                <a:solidFill>
                  <a:srgbClr val="CC00CC"/>
                </a:solidFill>
                <a:ea typeface="新細明體" charset="-120"/>
              </a:rPr>
              <a:t>Savior</a:t>
            </a:r>
            <a:r>
              <a:rPr lang="en-GB" altLang="zh-TW" sz="4000" b="1" dirty="0" smtClean="0">
                <a:solidFill>
                  <a:srgbClr val="CC00CC"/>
                </a:solidFill>
                <a:ea typeface="新細明體" charset="-120"/>
              </a:rPr>
              <a:t> so?</a:t>
            </a:r>
            <a:endParaRPr lang="en-US" altLang="zh-TW" sz="4000" b="1" dirty="0" smtClean="0">
              <a:solidFill>
                <a:srgbClr val="CC00CC"/>
              </a:solidFill>
              <a:ea typeface="新細明體" charset="-12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          </a:t>
            </a:r>
            <a:r>
              <a:rPr lang="zh-CN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 </a:t>
            </a:r>
            <a:r>
              <a:rPr lang="zh-TW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未領一人歸向耶穌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4000" b="1" dirty="0" smtClean="0">
                <a:solidFill>
                  <a:srgbClr val="CC00CC"/>
                </a:solidFill>
                <a:ea typeface="新細明體" charset="-120"/>
              </a:rPr>
              <a:t>   </a:t>
            </a:r>
            <a:r>
              <a:rPr lang="en-GB" altLang="zh-TW" sz="4000" b="1" dirty="0" smtClean="0">
                <a:solidFill>
                  <a:srgbClr val="CC00CC"/>
                </a:solidFill>
                <a:ea typeface="新細明體" charset="-120"/>
              </a:rPr>
              <a:t>Not one soul with which to greet Him:</a:t>
            </a:r>
            <a:endParaRPr lang="en-US" altLang="zh-TW" sz="4000" b="1" dirty="0" smtClean="0">
              <a:solidFill>
                <a:srgbClr val="CC00CC"/>
              </a:solidFill>
              <a:ea typeface="新細明體" charset="-12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CC00CC"/>
                </a:solidFill>
                <a:ea typeface="華康儷中黑" pitchFamily="1" charset="-120"/>
              </a:rPr>
              <a:t>             豈可空手回天府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TW" sz="4000" b="1" dirty="0" smtClean="0">
                <a:solidFill>
                  <a:srgbClr val="CC00CC"/>
                </a:solidFill>
                <a:ea typeface="新細明體" charset="-120"/>
              </a:rPr>
              <a:t>         </a:t>
            </a:r>
            <a:r>
              <a:rPr lang="zh-CN" altLang="en-US" sz="4000" b="1" dirty="0" smtClean="0">
                <a:solidFill>
                  <a:srgbClr val="CC00CC"/>
                </a:solidFill>
                <a:ea typeface="新細明體" charset="-120"/>
              </a:rPr>
              <a:t> </a:t>
            </a:r>
            <a:r>
              <a:rPr lang="en-US" altLang="zh-TW" sz="4000" b="1" dirty="0" smtClean="0">
                <a:solidFill>
                  <a:srgbClr val="CC00CC"/>
                </a:solidFill>
                <a:ea typeface="新細明體" charset="-120"/>
              </a:rPr>
              <a:t>Must I empty-handed go?</a:t>
            </a:r>
            <a:endParaRPr lang="en-US" altLang="zh-TW" sz="3200" b="1" dirty="0" smtClean="0">
              <a:solidFill>
                <a:srgbClr val="CC00CC"/>
              </a:solidFill>
              <a:ea typeface="新細明體" charset="-120"/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Garamond" pitchFamily="18" charset="0"/>
              </a:rPr>
              <a:t>Must I Go Empty-Handed </a:t>
            </a:r>
            <a:r>
              <a:rPr lang="zh-TW" altLang="en-US">
                <a:latin typeface="Garamond" pitchFamily="18" charset="0"/>
              </a:rPr>
              <a:t>豈可空手回天府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21508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150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962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1510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638800"/>
            <a:ext cx="457200" cy="3810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695</Words>
  <Application>Microsoft Office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Century Gothic</vt:lpstr>
      <vt:lpstr>Arial</vt:lpstr>
      <vt:lpstr>Book Antiqua</vt:lpstr>
      <vt:lpstr>Calibri</vt:lpstr>
      <vt:lpstr>Microsoft JhengHei</vt:lpstr>
      <vt:lpstr>華康儷中黑</vt:lpstr>
      <vt:lpstr>新細明體</vt:lpstr>
      <vt:lpstr>Wingdings</vt:lpstr>
      <vt:lpstr>Garamond</vt:lpstr>
      <vt:lpstr>Apothecary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S#84當我們回到天家  When We All Get To heaven</dc:title>
  <dc:creator>Leigh Callahan Lab</dc:creator>
  <cp:lastModifiedBy>Mingyong Huang</cp:lastModifiedBy>
  <cp:revision>4</cp:revision>
  <dcterms:created xsi:type="dcterms:W3CDTF">2016-08-01T14:36:36Z</dcterms:created>
  <dcterms:modified xsi:type="dcterms:W3CDTF">2018-03-26T03:06:34Z</dcterms:modified>
</cp:coreProperties>
</file>